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2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655E7-45AB-4287-BFC9-E0849EB7848E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28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學習型組織</a:t>
            </a:r>
          </a:p>
        </p:txBody>
      </p:sp>
      <p:pic>
        <p:nvPicPr>
          <p:cNvPr id="1283075" name="Picture 3"/>
          <p:cNvPicPr>
            <a:picLocks noChangeAspect="1" noChangeArrowheads="1"/>
          </p:cNvPicPr>
          <p:nvPr/>
        </p:nvPicPr>
        <p:blipFill>
          <a:blip r:embed="rId2" cstate="print">
            <a:lum bright="-48000" contrast="60000"/>
          </a:blip>
          <a:srcRect/>
          <a:stretch>
            <a:fillRect/>
          </a:stretch>
        </p:blipFill>
        <p:spPr bwMode="auto">
          <a:xfrm>
            <a:off x="914400" y="1066800"/>
            <a:ext cx="7410450" cy="520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581" name="Picture 4" descr="j0303434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0825" y="5734050"/>
            <a:ext cx="838200" cy="600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27</TotalTime>
  <Words>4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教學目標</vt:lpstr>
      <vt:lpstr>學習型組織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組織發展</dc:title>
  <dc:creator>Your User Name</dc:creator>
  <cp:lastModifiedBy>AACSB</cp:lastModifiedBy>
  <cp:revision>5</cp:revision>
  <dcterms:created xsi:type="dcterms:W3CDTF">2010-07-14T02:13:16Z</dcterms:created>
  <dcterms:modified xsi:type="dcterms:W3CDTF">2013-11-08T07:59:32Z</dcterms:modified>
</cp:coreProperties>
</file>